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6" r:id="rId4"/>
    <p:sldId id="258" r:id="rId5"/>
    <p:sldId id="274" r:id="rId6"/>
    <p:sldId id="259" r:id="rId7"/>
    <p:sldId id="260" r:id="rId8"/>
    <p:sldId id="261" r:id="rId9"/>
    <p:sldId id="262" r:id="rId10"/>
    <p:sldId id="265" r:id="rId11"/>
    <p:sldId id="277" r:id="rId12"/>
    <p:sldId id="263" r:id="rId13"/>
    <p:sldId id="264" r:id="rId14"/>
    <p:sldId id="266" r:id="rId15"/>
    <p:sldId id="275" r:id="rId16"/>
    <p:sldId id="268" r:id="rId17"/>
    <p:sldId id="267" r:id="rId18"/>
    <p:sldId id="270" r:id="rId19"/>
    <p:sldId id="269" r:id="rId20"/>
    <p:sldId id="271" r:id="rId21"/>
    <p:sldId id="272" r:id="rId22"/>
    <p:sldId id="273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12" autoAdjust="0"/>
  </p:normalViewPr>
  <p:slideViewPr>
    <p:cSldViewPr snapToGrid="0">
      <p:cViewPr varScale="1">
        <p:scale>
          <a:sx n="77" d="100"/>
          <a:sy n="77" d="100"/>
        </p:scale>
        <p:origin x="714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D0AF3-B459-49B7-818A-CC92A8B76199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8E35-0D7C-4A30-B337-6E0DE0E6EB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02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8CE5-2B91-43B9-AED1-3590D774DC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62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Contraintes financières (budget alloué) :</a:t>
            </a:r>
          </a:p>
          <a:p>
            <a:r>
              <a:rPr lang="fr-FR" dirty="0" smtClean="0"/>
              <a:t>Phase 1 : Financement de l’ordre de 6000 € par le SDIS77 pour l’achat d’un poste dédié au simulateur de vol</a:t>
            </a:r>
          </a:p>
          <a:p>
            <a:r>
              <a:rPr lang="fr-FR" dirty="0" smtClean="0"/>
              <a:t>X Plane avec carte graphique disposant de plusieurs sorties, de deux </a:t>
            </a:r>
            <a:r>
              <a:rPr lang="fr-FR" dirty="0" err="1" smtClean="0"/>
              <a:t>vidéo-projecteurs</a:t>
            </a:r>
            <a:r>
              <a:rPr lang="fr-FR" dirty="0" smtClean="0"/>
              <a:t> adaptés et des</a:t>
            </a:r>
          </a:p>
          <a:p>
            <a:r>
              <a:rPr lang="fr-FR" dirty="0" smtClean="0"/>
              <a:t>licences logicielles X Plane 10 et Immersive Display (devis établi par l’équipe enseignante).</a:t>
            </a:r>
          </a:p>
          <a:p>
            <a:r>
              <a:rPr lang="fr-FR" dirty="0" smtClean="0"/>
              <a:t>Contraintes de développement (matériel et/ou logiciel imposé / technologies utilisées) :</a:t>
            </a:r>
          </a:p>
          <a:p>
            <a:r>
              <a:rPr lang="fr-FR" dirty="0" smtClean="0"/>
              <a:t>Phase 1 : Poste de simulation sous S.E. Windows, tableau de bord virtuel matérialisé par un écran standard,</a:t>
            </a:r>
          </a:p>
          <a:p>
            <a:r>
              <a:rPr lang="fr-FR" dirty="0" smtClean="0"/>
              <a:t>prototypage à moindre coût des capteurs de commandes de vol (faisabilité). </a:t>
            </a:r>
            <a:r>
              <a:rPr lang="fr-FR" dirty="0" err="1" smtClean="0"/>
              <a:t>Ecran</a:t>
            </a:r>
            <a:r>
              <a:rPr lang="fr-FR" dirty="0" smtClean="0"/>
              <a:t> de projection de forme</a:t>
            </a:r>
          </a:p>
          <a:p>
            <a:r>
              <a:rPr lang="fr-FR" dirty="0" smtClean="0"/>
              <a:t>cylindrique sur min. 110°, 2 mètres de haut, réalisé par le lycée.</a:t>
            </a:r>
          </a:p>
          <a:p>
            <a:r>
              <a:rPr lang="fr-FR" dirty="0" smtClean="0"/>
              <a:t>Contraintes qualité (conformité, délais…) :</a:t>
            </a:r>
          </a:p>
          <a:p>
            <a:r>
              <a:rPr lang="fr-FR" dirty="0" smtClean="0"/>
              <a:t>Phase 1 : Courant mai/juin, tests en vol avec X Plane (validation prévue par pilote breveté du SDIS),</a:t>
            </a:r>
          </a:p>
          <a:p>
            <a:r>
              <a:rPr lang="fr-FR" dirty="0" smtClean="0"/>
              <a:t>commandes de vol réelles opérationnelles et réalistes, instruments mis à jour en temps réel.</a:t>
            </a:r>
          </a:p>
          <a:p>
            <a:r>
              <a:rPr lang="fr-FR" dirty="0" smtClean="0"/>
              <a:t>Contraintes de fiabilité, sécurité :</a:t>
            </a:r>
          </a:p>
          <a:p>
            <a:r>
              <a:rPr lang="fr-FR" dirty="0" smtClean="0"/>
              <a:t>Phase 1 : Pérennité des chaines d’acquisition des commandes de vol, facilité de maintenance/réglage.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61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23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3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51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75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03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9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24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09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6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07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83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1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92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4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69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1E55E-FFBD-4A3B-A61B-88D118891610}" type="datetimeFigureOut">
              <a:rPr lang="fr-FR" smtClean="0"/>
              <a:t>09/05/2016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65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jpe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28396" y="664036"/>
            <a:ext cx="6371907" cy="120418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Simulateur</a:t>
            </a:r>
            <a:br>
              <a:rPr lang="fr-FR" dirty="0" smtClean="0"/>
            </a:br>
            <a:r>
              <a:rPr lang="fr-FR" dirty="0" smtClean="0"/>
              <a:t>1790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39" y="2164993"/>
            <a:ext cx="6000750" cy="3600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628" y="942573"/>
            <a:ext cx="1592372" cy="159237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-36929"/>
            <a:ext cx="228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8" y="135767"/>
            <a:ext cx="25908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08" y="1167935"/>
            <a:ext cx="6143625" cy="4400550"/>
          </a:xfrm>
          <a:prstGeom prst="rect">
            <a:avLst/>
          </a:prstGeom>
        </p:spPr>
      </p:pic>
      <p:sp>
        <p:nvSpPr>
          <p:cNvPr id="6" name="Flèche courbée vers le bas 5"/>
          <p:cNvSpPr/>
          <p:nvPr/>
        </p:nvSpPr>
        <p:spPr>
          <a:xfrm>
            <a:off x="6405345" y="4111712"/>
            <a:ext cx="5186149" cy="6823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Double flèche verticale 6"/>
          <p:cNvSpPr/>
          <p:nvPr/>
        </p:nvSpPr>
        <p:spPr>
          <a:xfrm>
            <a:off x="5791504" y="2979133"/>
            <a:ext cx="477671" cy="198958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16" y="714561"/>
            <a:ext cx="3190820" cy="2075582"/>
          </a:xfrm>
          <a:prstGeom prst="rect">
            <a:avLst/>
          </a:prstGeom>
        </p:spPr>
      </p:pic>
      <p:pic>
        <p:nvPicPr>
          <p:cNvPr id="3074" name="Picture 2" descr="http://www.ecopiecesauto.fr/wp-content/uploads/2015/05/PRIX-BAS-ECO-PIECES-AU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27" y="4459835"/>
            <a:ext cx="20002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" y="2979133"/>
            <a:ext cx="3341475" cy="3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5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62" y="2670085"/>
            <a:ext cx="5742930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6555" y="2010251"/>
            <a:ext cx="5335956" cy="30014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73" y="430350"/>
            <a:ext cx="3829651" cy="28722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8" y="3746824"/>
            <a:ext cx="3373816" cy="253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57" y="-100330"/>
            <a:ext cx="7600315" cy="695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43" y="1327498"/>
            <a:ext cx="90011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09" y="1210523"/>
            <a:ext cx="98774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522" y="2138714"/>
            <a:ext cx="4390030" cy="402133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555" y="523561"/>
            <a:ext cx="2095500" cy="245745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14" y="3521723"/>
            <a:ext cx="4059941" cy="280416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earn.parallax.com/sites/default/files/content/kickstart/images/Memsic2125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18" y="400456"/>
            <a:ext cx="1852871" cy="185287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43" y="267309"/>
            <a:ext cx="1771196" cy="177119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8"/>
          <a:stretch/>
        </p:blipFill>
        <p:spPr>
          <a:xfrm>
            <a:off x="2246756" y="2423445"/>
            <a:ext cx="2869692" cy="202425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"/>
          <a:stretch/>
        </p:blipFill>
        <p:spPr>
          <a:xfrm>
            <a:off x="2246756" y="4832031"/>
            <a:ext cx="2867407" cy="20259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"/>
          <a:stretch/>
        </p:blipFill>
        <p:spPr>
          <a:xfrm>
            <a:off x="2246756" y="0"/>
            <a:ext cx="2867407" cy="2039112"/>
          </a:xfrm>
          <a:prstGeom prst="rect">
            <a:avLst/>
          </a:prstGeom>
        </p:spPr>
      </p:pic>
      <p:pic>
        <p:nvPicPr>
          <p:cNvPr id="13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035" y="248949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learn.parallax.com/sites/default/files/content/kickstart/images/Memsic2125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95" y="416072"/>
            <a:ext cx="1184378" cy="118437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37" y="468280"/>
            <a:ext cx="1132170" cy="113217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31" y="2650155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31" y="4832031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10808208" y="749808"/>
            <a:ext cx="8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70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60308_0847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07" y="93303"/>
            <a:ext cx="3960154" cy="29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66" y="68251"/>
            <a:ext cx="2688869" cy="25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creenshot from 2016-03-19 15-29-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4" r="98"/>
          <a:stretch>
            <a:fillRect/>
          </a:stretch>
        </p:blipFill>
        <p:spPr bwMode="auto">
          <a:xfrm>
            <a:off x="608267" y="2599723"/>
            <a:ext cx="6514620" cy="40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62" y="4817618"/>
            <a:ext cx="3191574" cy="11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33" y="512646"/>
            <a:ext cx="4714603" cy="35359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8" y="1278812"/>
            <a:ext cx="6767447" cy="4235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16" y="4821889"/>
            <a:ext cx="1926503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759" y="3877994"/>
            <a:ext cx="3055429" cy="2649415"/>
          </a:xfrm>
          <a:prstGeom prst="rect">
            <a:avLst/>
          </a:prstGeom>
          <a:solidFill>
            <a:schemeClr val="bg1"/>
          </a:solidFill>
          <a:effectLst>
            <a:softEdge rad="139700"/>
          </a:effectLst>
        </p:spPr>
      </p:pic>
      <p:sp>
        <p:nvSpPr>
          <p:cNvPr id="4" name="ZoneTexte 3"/>
          <p:cNvSpPr txBox="1"/>
          <p:nvPr/>
        </p:nvSpPr>
        <p:spPr>
          <a:xfrm>
            <a:off x="2785404" y="1519310"/>
            <a:ext cx="70760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En quoi consiste le projet ?</a:t>
            </a:r>
          </a:p>
          <a:p>
            <a:endParaRPr lang="fr-FR" sz="4000" dirty="0" smtClean="0"/>
          </a:p>
          <a:p>
            <a:r>
              <a:rPr lang="fr-FR" sz="4000" dirty="0" smtClean="0"/>
              <a:t>Travail a accomplir ?</a:t>
            </a:r>
            <a:endParaRPr lang="fr-FR" sz="4000" dirty="0" smtClean="0"/>
          </a:p>
          <a:p>
            <a:endParaRPr lang="fr-FR" sz="4000" dirty="0" smtClean="0"/>
          </a:p>
          <a:p>
            <a:r>
              <a:rPr lang="fr-FR" sz="4000" dirty="0" smtClean="0"/>
              <a:t>Ma partie plus en détail.</a:t>
            </a:r>
            <a:endParaRPr lang="fr-FR" sz="4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015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86500"/>
            <a:ext cx="6585204" cy="2877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85" y="186500"/>
            <a:ext cx="3785165" cy="3000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011" y="3712713"/>
            <a:ext cx="5872382" cy="24171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220" y="3532339"/>
            <a:ext cx="3997340" cy="25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381" y="1540931"/>
            <a:ext cx="4325112" cy="3243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3"/>
          <a:stretch/>
        </p:blipFill>
        <p:spPr>
          <a:xfrm>
            <a:off x="6525768" y="2084831"/>
            <a:ext cx="5315712" cy="23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fficher l'image d'origin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70" y="560683"/>
            <a:ext cx="5851525" cy="231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03" y="3732776"/>
            <a:ext cx="5905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ication 4"/>
          <p:cNvSpPr/>
          <p:nvPr/>
        </p:nvSpPr>
        <p:spPr>
          <a:xfrm>
            <a:off x="3955903" y="-688933"/>
            <a:ext cx="6187858" cy="48099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1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4" y="2607456"/>
            <a:ext cx="7126842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37308" cy="35582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72" y="0"/>
            <a:ext cx="5368948" cy="3662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128" y="3209024"/>
            <a:ext cx="5350020" cy="35666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/>
          <a:srcRect b="7198"/>
          <a:stretch/>
        </p:blipFill>
        <p:spPr>
          <a:xfrm>
            <a:off x="1647672" y="3341216"/>
            <a:ext cx="5537632" cy="34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5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r="10672"/>
          <a:stretch/>
        </p:blipFill>
        <p:spPr>
          <a:xfrm>
            <a:off x="677660" y="2620976"/>
            <a:ext cx="5026357" cy="26448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63" y="1275378"/>
            <a:ext cx="3775446" cy="24162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8491" r="4967"/>
          <a:stretch/>
        </p:blipFill>
        <p:spPr>
          <a:xfrm>
            <a:off x="7712758" y="1637965"/>
            <a:ext cx="4121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0.20534 -0.225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-1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22683 -0.06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41" y="-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61" y="439992"/>
            <a:ext cx="9124095" cy="5796216"/>
          </a:xfrm>
          <a:prstGeom prst="rect">
            <a:avLst/>
          </a:prstGeom>
          <a:noFill/>
          <a:ln>
            <a:solidFill>
              <a:srgbClr val="000000">
                <a:alpha val="9020"/>
              </a:srgbClr>
            </a:solidFill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125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188976" y="2606040"/>
            <a:ext cx="6583968" cy="41594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567" y="0"/>
            <a:ext cx="5532375" cy="414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èche droite 5"/>
          <p:cNvSpPr/>
          <p:nvPr/>
        </p:nvSpPr>
        <p:spPr>
          <a:xfrm>
            <a:off x="2669610" y="1540474"/>
            <a:ext cx="9400032" cy="144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178114" y="997631"/>
            <a:ext cx="359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Projet sur 3 ans</a:t>
            </a:r>
            <a:endParaRPr lang="fr-FR" sz="3200" dirty="0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5775850" y="1877159"/>
            <a:ext cx="45720" cy="45628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759514" y="1936392"/>
            <a:ext cx="12192" cy="203911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635009" y="204647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année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60017" y="204647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année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9437694" y="207818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année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5" y="2783550"/>
            <a:ext cx="2267730" cy="170079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2" y="4729924"/>
            <a:ext cx="3229356" cy="20183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38" y="2687197"/>
            <a:ext cx="2723812" cy="24950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319" y="2879866"/>
            <a:ext cx="1875782" cy="18570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754" y="3522936"/>
            <a:ext cx="2312318" cy="173423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670" y="4729924"/>
            <a:ext cx="3286035" cy="188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41" y="214121"/>
            <a:ext cx="8896350" cy="3324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66" y="2186073"/>
            <a:ext cx="6874764" cy="4571718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7648746">
            <a:off x="9985248" y="2999232"/>
            <a:ext cx="832104" cy="521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1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361</TotalTime>
  <Words>228</Words>
  <Application>Microsoft Office PowerPoint</Application>
  <PresentationFormat>Grand écran</PresentationFormat>
  <Paragraphs>30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Brin</vt:lpstr>
      <vt:lpstr>Simulateur 1790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Simulateur 1790</dc:title>
  <dc:creator>baptiste espinasse</dc:creator>
  <cp:lastModifiedBy>baptiste espinasse</cp:lastModifiedBy>
  <cp:revision>24</cp:revision>
  <dcterms:created xsi:type="dcterms:W3CDTF">2016-05-09T15:32:37Z</dcterms:created>
  <dcterms:modified xsi:type="dcterms:W3CDTF">2016-05-09T21:34:19Z</dcterms:modified>
</cp:coreProperties>
</file>